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"/>
  </p:notesMasterIdLst>
  <p:sldIdLst>
    <p:sldId id="256" r:id="rId2"/>
    <p:sldId id="258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1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67" d="100"/>
          <a:sy n="67" d="100"/>
        </p:scale>
        <p:origin x="52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B37B57-632F-4D06-8252-EAA2902276FB}" type="datetimeFigureOut">
              <a:rPr lang="de-DE" smtClean="0"/>
              <a:t>04.07.2022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8ADE75-A73E-49C1-BE43-EB256FF1368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08599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>
            <a:extLst>
              <a:ext uri="{FF2B5EF4-FFF2-40B4-BE49-F238E27FC236}">
                <a16:creationId xmlns:a16="http://schemas.microsoft.com/office/drawing/2014/main" id="{6042163B-C805-37BA-720A-A737AD8DF62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695CEB8F-2581-E817-38DD-F40B7208A7A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585913"/>
            <a:ext cx="9144000" cy="2387600"/>
          </a:xfrm>
        </p:spPr>
        <p:txBody>
          <a:bodyPr anchor="b">
            <a:normAutofit/>
          </a:bodyPr>
          <a:lstStyle>
            <a:lvl1pPr algn="l">
              <a:defRPr sz="2800"/>
            </a:lvl1pPr>
          </a:lstStyle>
          <a:p>
            <a:r>
              <a:rPr lang="de-DE" dirty="0"/>
              <a:t>Titel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CCD6ED27-B43F-C59C-F97C-8FC1A9FE3B9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4105275"/>
            <a:ext cx="9144000" cy="1655762"/>
          </a:xfrm>
        </p:spPr>
        <p:txBody>
          <a:bodyPr>
            <a:normAutofit/>
          </a:bodyPr>
          <a:lstStyle>
            <a:lvl1pPr marL="0" indent="0" algn="l"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altLang="de-DE" sz="2300" dirty="0"/>
              <a:t>Name, Company, </a:t>
            </a:r>
            <a:r>
              <a:rPr lang="de-DE" altLang="de-DE" sz="2300" dirty="0" err="1"/>
              <a:t>Author</a:t>
            </a:r>
            <a:endParaRPr lang="de-DE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4814FA4-31AE-F7FC-5E1B-96163FB304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517BA-1DDF-45AC-95B8-BD635A4AD501}" type="datetime1">
              <a:rPr lang="de-DE" smtClean="0"/>
              <a:t>04.07.2022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24EEBEA-D971-93EC-5A7A-5C0F4F19CB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Speaker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1FA095D-051E-7E4A-85E6-E80D95B81B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4BDC2-64E1-442D-AE5B-3335E076450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51723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5DB16F-1A7A-1012-B316-1E05AA0B58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2CA66C02-C210-89F5-CE45-EE71E8C806C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1D35CEE-54F9-4050-6246-A55DB8E982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366F667-B841-EAFA-D8C1-FE51883783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4A60F-135D-4FC2-ABBB-B1B60A4B44A4}" type="datetime1">
              <a:rPr lang="de-DE" smtClean="0"/>
              <a:t>04.07.2022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3B18903-5B0A-65B2-702A-CCF3526E37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Speaker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0F4EF7C-490C-DFCE-3A65-7CCE7CE7AB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4BDC2-64E1-442D-AE5B-3335E076450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032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D10503-6038-79C9-0BFC-2BC7013E79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F961DCFA-E9EB-A8F5-7D54-57EF41BBD8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6B82849-77AA-BD88-26C4-C45165B0BB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EC524-89F2-4582-B2AC-6F6BABFDB375}" type="datetime1">
              <a:rPr lang="de-DE" smtClean="0"/>
              <a:t>04.07.2022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4985427-9A37-DD9A-6048-50E252DFD2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Speaker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E7F0761-9455-7F61-65A7-613D028795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4BDC2-64E1-442D-AE5B-3335E076450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523029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99F2C427-725E-3DA6-7C9A-047094754B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0C15BE72-558F-B367-5F69-33579EE4EF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493A963-D38F-5953-34B4-84EF1DBAE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20073-FC8E-4535-A43D-9B393DBC5AB2}" type="datetime1">
              <a:rPr lang="de-DE" smtClean="0"/>
              <a:t>04.07.2022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6F40C46-4141-3C39-D057-E6DCCD08DD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Speaker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F0871D8-0403-F714-0CBC-FC83DA584A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4BDC2-64E1-442D-AE5B-3335E076450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08195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rafik 11">
            <a:extLst>
              <a:ext uri="{FF2B5EF4-FFF2-40B4-BE49-F238E27FC236}">
                <a16:creationId xmlns:a16="http://schemas.microsoft.com/office/drawing/2014/main" id="{BCAC74B4-6D03-FD32-0AE5-29283E6260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0AE2D5E7-411E-6CA1-CEDE-CC565F4FDF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CE12831-42CC-A8A2-6467-77E124406F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02F6387-8714-B766-D66C-C5BB51EBB28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1600" y="6356350"/>
            <a:ext cx="941623" cy="365125"/>
          </a:xfrm>
          <a:noFill/>
        </p:spPr>
        <p:txBody>
          <a:bodyPr/>
          <a:lstStyle>
            <a:lvl1pPr>
              <a:defRPr>
                <a:solidFill>
                  <a:srgbClr val="0071BC"/>
                </a:solidFill>
              </a:defRPr>
            </a:lvl1pPr>
          </a:lstStyle>
          <a:p>
            <a:fld id="{9F8C4E6F-1F0E-452E-BBBA-3FB47ADC038D}" type="datetime1">
              <a:rPr lang="de-DE" smtClean="0"/>
              <a:t>04.07.2022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48A1072-44DD-515D-CB8F-618DE175DC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463759" y="6356350"/>
            <a:ext cx="4114800" cy="365125"/>
          </a:xfrm>
        </p:spPr>
        <p:txBody>
          <a:bodyPr/>
          <a:lstStyle>
            <a:lvl1pPr algn="l">
              <a:defRPr>
                <a:solidFill>
                  <a:srgbClr val="0071BC"/>
                </a:solidFill>
              </a:defRPr>
            </a:lvl1pPr>
          </a:lstStyle>
          <a:p>
            <a:r>
              <a:rPr lang="de-DE"/>
              <a:t>Speaker</a:t>
            </a:r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B3CC10F-0362-E76D-9792-864B45694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96650" y="6356350"/>
            <a:ext cx="513749" cy="365125"/>
          </a:xfrm>
        </p:spPr>
        <p:txBody>
          <a:bodyPr/>
          <a:lstStyle>
            <a:lvl1pPr>
              <a:defRPr>
                <a:solidFill>
                  <a:srgbClr val="0071BC"/>
                </a:solidFill>
              </a:defRPr>
            </a:lvl1pPr>
          </a:lstStyle>
          <a:p>
            <a:fld id="{F754BDC2-64E1-442D-AE5B-3335E076450D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7" name="Line 7">
            <a:extLst>
              <a:ext uri="{FF2B5EF4-FFF2-40B4-BE49-F238E27FC236}">
                <a16:creationId xmlns:a16="http://schemas.microsoft.com/office/drawing/2014/main" id="{9CEA62FB-ABC1-480E-BEFE-0FD31AFC0B95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0" y="1052513"/>
            <a:ext cx="12192000" cy="0"/>
          </a:xfrm>
          <a:prstGeom prst="line">
            <a:avLst/>
          </a:prstGeom>
          <a:noFill/>
          <a:ln w="19050">
            <a:solidFill>
              <a:srgbClr val="0071B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8" name="Line 17">
            <a:extLst>
              <a:ext uri="{FF2B5EF4-FFF2-40B4-BE49-F238E27FC236}">
                <a16:creationId xmlns:a16="http://schemas.microsoft.com/office/drawing/2014/main" id="{DF98A991-B3CF-5868-95C5-C509A425DE5C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0" y="6237288"/>
            <a:ext cx="12192000" cy="0"/>
          </a:xfrm>
          <a:prstGeom prst="line">
            <a:avLst/>
          </a:prstGeom>
          <a:noFill/>
          <a:ln w="19050">
            <a:solidFill>
              <a:srgbClr val="0071B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" name="Line 16">
            <a:extLst>
              <a:ext uri="{FF2B5EF4-FFF2-40B4-BE49-F238E27FC236}">
                <a16:creationId xmlns:a16="http://schemas.microsoft.com/office/drawing/2014/main" id="{7DAC9AEA-B1F9-F372-2F3B-32B8D61DE7E6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1357397" y="6381750"/>
            <a:ext cx="0" cy="215900"/>
          </a:xfrm>
          <a:prstGeom prst="line">
            <a:avLst/>
          </a:prstGeom>
          <a:noFill/>
          <a:ln w="9525">
            <a:solidFill>
              <a:srgbClr val="0071B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pic>
        <p:nvPicPr>
          <p:cNvPr id="11" name="Grafik 4" descr="Ein Bild, das Text enthält.&#10;&#10;Automatisch generierte Beschreibung">
            <a:extLst>
              <a:ext uri="{FF2B5EF4-FFF2-40B4-BE49-F238E27FC236}">
                <a16:creationId xmlns:a16="http://schemas.microsoft.com/office/drawing/2014/main" id="{2777622D-FA0B-C556-1C42-AB8C2F7BD2E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0057"/>
          <a:stretch>
            <a:fillRect/>
          </a:stretch>
        </p:blipFill>
        <p:spPr bwMode="auto">
          <a:xfrm>
            <a:off x="10904119" y="6308725"/>
            <a:ext cx="290513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Line 14">
            <a:extLst>
              <a:ext uri="{FF2B5EF4-FFF2-40B4-BE49-F238E27FC236}">
                <a16:creationId xmlns:a16="http://schemas.microsoft.com/office/drawing/2014/main" id="{02893BC8-8CF1-FFAB-A079-8C6650776C14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11372027" y="6381750"/>
            <a:ext cx="0" cy="215900"/>
          </a:xfrm>
          <a:prstGeom prst="line">
            <a:avLst/>
          </a:prstGeom>
          <a:noFill/>
          <a:ln w="9525">
            <a:solidFill>
              <a:srgbClr val="0071B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10733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AE2D5E7-411E-6CA1-CEDE-CC565F4FDF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CE12831-42CC-A8A2-6467-77E124406F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02F6387-8714-B766-D66C-C5BB51EBB28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1600" y="6356350"/>
            <a:ext cx="941623" cy="365125"/>
          </a:xfrm>
          <a:noFill/>
        </p:spPr>
        <p:txBody>
          <a:bodyPr/>
          <a:lstStyle>
            <a:lvl1pPr>
              <a:defRPr>
                <a:solidFill>
                  <a:srgbClr val="0071BC"/>
                </a:solidFill>
              </a:defRPr>
            </a:lvl1pPr>
          </a:lstStyle>
          <a:p>
            <a:fld id="{9F8C4E6F-1F0E-452E-BBBA-3FB47ADC038D}" type="datetime1">
              <a:rPr lang="de-DE" smtClean="0"/>
              <a:t>04.07.2022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48A1072-44DD-515D-CB8F-618DE175DC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463759" y="6356350"/>
            <a:ext cx="4114800" cy="365125"/>
          </a:xfrm>
        </p:spPr>
        <p:txBody>
          <a:bodyPr/>
          <a:lstStyle>
            <a:lvl1pPr algn="l">
              <a:defRPr>
                <a:solidFill>
                  <a:srgbClr val="0071BC"/>
                </a:solidFill>
              </a:defRPr>
            </a:lvl1pPr>
          </a:lstStyle>
          <a:p>
            <a:r>
              <a:rPr lang="de-DE"/>
              <a:t>Speaker</a:t>
            </a:r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B3CC10F-0362-E76D-9792-864B45694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96650" y="6356350"/>
            <a:ext cx="513749" cy="365125"/>
          </a:xfrm>
        </p:spPr>
        <p:txBody>
          <a:bodyPr/>
          <a:lstStyle>
            <a:lvl1pPr>
              <a:defRPr>
                <a:solidFill>
                  <a:srgbClr val="0071BC"/>
                </a:solidFill>
              </a:defRPr>
            </a:lvl1pPr>
          </a:lstStyle>
          <a:p>
            <a:fld id="{F754BDC2-64E1-442D-AE5B-3335E076450D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7" name="Line 7">
            <a:extLst>
              <a:ext uri="{FF2B5EF4-FFF2-40B4-BE49-F238E27FC236}">
                <a16:creationId xmlns:a16="http://schemas.microsoft.com/office/drawing/2014/main" id="{9CEA62FB-ABC1-480E-BEFE-0FD31AFC0B95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0" y="1052513"/>
            <a:ext cx="12192000" cy="0"/>
          </a:xfrm>
          <a:prstGeom prst="line">
            <a:avLst/>
          </a:prstGeom>
          <a:noFill/>
          <a:ln w="19050">
            <a:solidFill>
              <a:srgbClr val="0071B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8" name="Line 17">
            <a:extLst>
              <a:ext uri="{FF2B5EF4-FFF2-40B4-BE49-F238E27FC236}">
                <a16:creationId xmlns:a16="http://schemas.microsoft.com/office/drawing/2014/main" id="{DF98A991-B3CF-5868-95C5-C509A425DE5C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0" y="6237288"/>
            <a:ext cx="12192000" cy="0"/>
          </a:xfrm>
          <a:prstGeom prst="line">
            <a:avLst/>
          </a:prstGeom>
          <a:noFill/>
          <a:ln w="19050">
            <a:solidFill>
              <a:srgbClr val="0071B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" name="Line 16">
            <a:extLst>
              <a:ext uri="{FF2B5EF4-FFF2-40B4-BE49-F238E27FC236}">
                <a16:creationId xmlns:a16="http://schemas.microsoft.com/office/drawing/2014/main" id="{7DAC9AEA-B1F9-F372-2F3B-32B8D61DE7E6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1357397" y="6381750"/>
            <a:ext cx="0" cy="215900"/>
          </a:xfrm>
          <a:prstGeom prst="line">
            <a:avLst/>
          </a:prstGeom>
          <a:noFill/>
          <a:ln w="9525">
            <a:solidFill>
              <a:srgbClr val="0071B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pic>
        <p:nvPicPr>
          <p:cNvPr id="11" name="Grafik 4" descr="Ein Bild, das Text enthält.&#10;&#10;Automatisch generierte Beschreibung">
            <a:extLst>
              <a:ext uri="{FF2B5EF4-FFF2-40B4-BE49-F238E27FC236}">
                <a16:creationId xmlns:a16="http://schemas.microsoft.com/office/drawing/2014/main" id="{2777622D-FA0B-C556-1C42-AB8C2F7BD2E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0057"/>
          <a:stretch>
            <a:fillRect/>
          </a:stretch>
        </p:blipFill>
        <p:spPr bwMode="auto">
          <a:xfrm>
            <a:off x="10904119" y="6308725"/>
            <a:ext cx="290513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Line 14">
            <a:extLst>
              <a:ext uri="{FF2B5EF4-FFF2-40B4-BE49-F238E27FC236}">
                <a16:creationId xmlns:a16="http://schemas.microsoft.com/office/drawing/2014/main" id="{02893BC8-8CF1-FFAB-A079-8C6650776C14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11372027" y="6381750"/>
            <a:ext cx="0" cy="215900"/>
          </a:xfrm>
          <a:prstGeom prst="line">
            <a:avLst/>
          </a:prstGeom>
          <a:noFill/>
          <a:ln w="9525">
            <a:solidFill>
              <a:srgbClr val="0071B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39995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25EC306-15EC-D4EC-13FF-7EA923A395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62FB0C6-C3CB-FEEB-3398-357BE7B58F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128178F-753A-3CAC-60E4-2B7A48146B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AA9A5-D796-447E-868C-2AD286A7ED5E}" type="datetime1">
              <a:rPr lang="de-DE" smtClean="0"/>
              <a:t>04.07.2022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4E7C008-3F7E-7F4B-6100-F7327FEC4F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Speaker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1A9160A-29BC-6091-BAD8-24159E452C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4BDC2-64E1-442D-AE5B-3335E076450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29214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69188BB-5793-A8B0-7733-AFA64847CB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E9EC940-23AF-FB79-5B9E-C2388A8A51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6F47AFE9-4213-31C8-3B5D-EA911679D1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EDF3646-7560-71E6-CBD3-B9A7C8CD67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8B1C6-7D06-4EBD-A4F7-C53DDF120D96}" type="datetime1">
              <a:rPr lang="de-DE" smtClean="0"/>
              <a:t>04.07.2022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BE8B919-9F10-07A0-5B64-81F2CFB726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Speaker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B46E8EC-B8A4-CD39-C1E8-ABD70E2A45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4BDC2-64E1-442D-AE5B-3335E076450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9935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0B73097-BB6F-01BF-B984-1FD5BC7B30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53E4248-896B-5CF2-2493-D53FC7E973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50DB98E2-B485-9099-A234-672B8DF7E5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842F8D8A-C1D3-F9D3-88E7-7CB38D2909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738C46DA-E81B-C6DE-118B-C4A2976595E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DC0969A9-B6A4-9A54-5317-B494E4BBC3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DCD22-7207-469E-8AE4-DD7DFB4CFFAB}" type="datetime1">
              <a:rPr lang="de-DE" smtClean="0"/>
              <a:t>04.07.2022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CD68CFAF-27D6-9E03-1B14-7C97CF75D8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Speaker</a:t>
            </a:r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6492337D-C2DB-3090-6282-9CB1D00494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4BDC2-64E1-442D-AE5B-3335E076450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98868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A0D02A1-1638-4FD1-0537-37F4F3FC6A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4D421C61-168D-4F80-9CF2-A91FF3749F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C8EAD-2E3E-41C2-8BBA-683E426B5266}" type="datetime1">
              <a:rPr lang="de-DE" smtClean="0"/>
              <a:t>04.07.2022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4BA06A73-A968-9A8F-AD44-43016147F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Speaker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6E0D12E2-B20B-ACC5-5B8E-28B2D54D4F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4BDC2-64E1-442D-AE5B-3335E076450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77410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CAF530E5-364C-F746-2241-1F42C86EE3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98BDE-BA71-41F6-9A99-03387DD85CD5}" type="datetime1">
              <a:rPr lang="de-DE" smtClean="0"/>
              <a:t>04.07.2022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3066D8E2-815F-7210-B12E-93D4E102C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Speaker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D8CF6B7F-F96A-EAB4-C252-0BD733C90F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4BDC2-64E1-442D-AE5B-3335E076450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150614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DEFE7E-CE02-DFAF-2624-5BC3F4BB67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7BA0259-A45D-752D-13FD-0426BB5022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527CC65-302F-BD44-6DA6-F516835B61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766445F-7E4E-9CFF-C458-7EDCC91BCC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83090-730E-4379-85F8-29EF89D63410}" type="datetime1">
              <a:rPr lang="de-DE" smtClean="0"/>
              <a:t>04.07.2022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CA70B38-1CDC-1AF9-5FE6-BC3AABE4E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Speaker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22D085D-00EA-9CD5-3B18-CB0DA4C08C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4BDC2-64E1-442D-AE5B-3335E076450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4054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33CEB6A7-FBD2-C3D5-E17E-6E44ADD0A7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600" y="154800"/>
            <a:ext cx="8492400" cy="79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9B97146-3442-950C-B6D3-C261685D7D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1600" y="1202400"/>
            <a:ext cx="11422800" cy="489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16C8DA0-B6F6-B943-102A-E6CC3364D4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600" y="6356350"/>
            <a:ext cx="27432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0071B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A28C5DE-D811-4091-8072-A7707C97EA8E}" type="datetime1">
              <a:rPr lang="de-DE" smtClean="0"/>
              <a:t>04.07.2022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968E9AE-0D73-ACFE-58CB-A29D7632B4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rgbClr val="0071B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Speaker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3D96237-60B9-12DC-0B3B-0FDDA08467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067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rgbClr val="0071B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754BDC2-64E1-442D-AE5B-3335E076450D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94735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3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Symbol" panose="05050102010706020507" pitchFamily="18" charset="2"/>
        <a:buChar char="-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Symbol" panose="05050102010706020507" pitchFamily="18" charset="2"/>
        <a:buChar char="-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8A5ADAE5-893A-F043-914A-B44B4C26D9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1050" y="5924549"/>
            <a:ext cx="2000250" cy="735013"/>
          </a:xfrm>
        </p:spPr>
        <p:txBody>
          <a:bodyPr/>
          <a:lstStyle/>
          <a:p>
            <a:r>
              <a:rPr lang="de-DE" sz="2300" kern="0" dirty="0">
                <a:solidFill>
                  <a:srgbClr val="000000"/>
                </a:solidFill>
                <a:latin typeface="Arial"/>
                <a:cs typeface="+mj-cs"/>
              </a:rPr>
              <a:t>Ihr Logo</a:t>
            </a:r>
          </a:p>
        </p:txBody>
      </p:sp>
      <p:sp>
        <p:nvSpPr>
          <p:cNvPr id="6" name="Untertitel 5">
            <a:extLst>
              <a:ext uri="{FF2B5EF4-FFF2-40B4-BE49-F238E27FC236}">
                <a16:creationId xmlns:a16="http://schemas.microsoft.com/office/drawing/2014/main" id="{24218CB2-0C67-9D18-A6F5-3A89B3D4621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0" lang="de-DE" altLang="de-DE" sz="23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Title</a:t>
            </a:r>
            <a:br>
              <a:rPr kumimoji="0" lang="de-DE" altLang="de-DE" sz="23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</a:br>
            <a:r>
              <a:rPr kumimoji="0" lang="de-DE" altLang="de-DE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Name, Company, </a:t>
            </a:r>
            <a:r>
              <a:rPr kumimoji="0" lang="de-DE" altLang="de-DE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Author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671934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>
            <a:extLst>
              <a:ext uri="{FF2B5EF4-FFF2-40B4-BE49-F238E27FC236}">
                <a16:creationId xmlns:a16="http://schemas.microsoft.com/office/drawing/2014/main" id="{FA9523D1-DB67-ED66-7BE0-D7EF322DA6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Text</a:t>
            </a:r>
          </a:p>
        </p:txBody>
      </p:sp>
      <p:sp>
        <p:nvSpPr>
          <p:cNvPr id="10" name="Inhaltsplatzhalter 9">
            <a:extLst>
              <a:ext uri="{FF2B5EF4-FFF2-40B4-BE49-F238E27FC236}">
                <a16:creationId xmlns:a16="http://schemas.microsoft.com/office/drawing/2014/main" id="{6FE66C2B-2D70-CEDF-AFD2-8DAC6FADA3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altLang="de-DE" dirty="0"/>
              <a:t>Textmasterformate durch Klicken bearbeiten</a:t>
            </a:r>
          </a:p>
          <a:p>
            <a:pPr lvl="1"/>
            <a:r>
              <a:rPr lang="de-DE" altLang="de-DE" dirty="0"/>
              <a:t>Zweite Ebene</a:t>
            </a:r>
          </a:p>
          <a:p>
            <a:pPr lvl="2"/>
            <a:r>
              <a:rPr lang="de-DE" altLang="de-DE" dirty="0"/>
              <a:t>Dritte Ebene</a:t>
            </a:r>
          </a:p>
          <a:p>
            <a:pPr lvl="3"/>
            <a:r>
              <a:rPr lang="de-DE" altLang="de-DE" dirty="0"/>
              <a:t>Vierte Ebene</a:t>
            </a:r>
          </a:p>
          <a:p>
            <a:pPr lvl="4"/>
            <a:r>
              <a:rPr lang="de-DE" altLang="de-DE" dirty="0"/>
              <a:t>Fünfte Ebene</a:t>
            </a:r>
          </a:p>
          <a:p>
            <a:endParaRPr lang="de-DE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380FA84-D4BF-CA88-FFBE-E16381E103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C4E6F-1F0E-452E-BBBA-3FB47ADC038D}" type="datetime1">
              <a:rPr lang="de-DE" smtClean="0"/>
              <a:t>04.07.2022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BA9401D-1C72-08FD-07AB-6CD9F8A759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Speaker</a:t>
            </a:r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F618848-CB22-6444-3495-FB8B0F0A9D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4BDC2-64E1-442D-AE5B-3335E076450D}" type="slidenum">
              <a:rPr lang="de-DE" smtClean="0"/>
              <a:pPr/>
              <a:t>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421797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</Words>
  <Application>Microsoft Office PowerPoint</Application>
  <PresentationFormat>Breitbild</PresentationFormat>
  <Paragraphs>11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Calibri</vt:lpstr>
      <vt:lpstr>Symbol</vt:lpstr>
      <vt:lpstr>Office</vt:lpstr>
      <vt:lpstr>Ihr Logo</vt:lpstr>
      <vt:lpstr>Text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Tatjana Karpuhin</dc:creator>
  <cp:lastModifiedBy>Jule Benner</cp:lastModifiedBy>
  <cp:revision>8</cp:revision>
  <dcterms:created xsi:type="dcterms:W3CDTF">2022-06-29T11:07:26Z</dcterms:created>
  <dcterms:modified xsi:type="dcterms:W3CDTF">2022-07-04T12:13:23Z</dcterms:modified>
</cp:coreProperties>
</file>